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1" r:id="rId4"/>
    <p:sldId id="284" r:id="rId5"/>
    <p:sldId id="285" r:id="rId6"/>
    <p:sldId id="279" r:id="rId7"/>
    <p:sldId id="280" r:id="rId8"/>
    <p:sldId id="275" r:id="rId9"/>
    <p:sldId id="274" r:id="rId10"/>
    <p:sldId id="276" r:id="rId11"/>
    <p:sldId id="277" r:id="rId12"/>
    <p:sldId id="278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662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8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5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94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5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82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07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0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82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7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6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3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C71A-16B4-4A9C-A955-6A3926734AE5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C86B-7758-45AF-B48B-D840DD3288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5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8610600" cy="48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192000" cy="8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1" y="0"/>
            <a:ext cx="11946838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1938000" cy="61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14200" cy="6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635000"/>
            <a:ext cx="12192000" cy="81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11912600" cy="59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1938000" cy="66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1963400" cy="64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5" y="0"/>
            <a:ext cx="1200729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jae geun Kim</dc:creator>
  <cp:lastModifiedBy>jaeyeon kim</cp:lastModifiedBy>
  <cp:revision>7</cp:revision>
  <dcterms:created xsi:type="dcterms:W3CDTF">2018-01-30T14:08:24Z</dcterms:created>
  <dcterms:modified xsi:type="dcterms:W3CDTF">2018-02-07T00:46:52Z</dcterms:modified>
</cp:coreProperties>
</file>